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F66"/>
    <a:srgbClr val="2361AB"/>
    <a:srgbClr val="FF8822"/>
    <a:srgbClr val="FBC497"/>
    <a:srgbClr val="F7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6192" autoAdjust="0"/>
  </p:normalViewPr>
  <p:slideViewPr>
    <p:cSldViewPr snapToGrid="0">
      <p:cViewPr varScale="1">
        <p:scale>
          <a:sx n="22" d="100"/>
          <a:sy n="22" d="100"/>
        </p:scale>
        <p:origin x="11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7776-C9CC-4EFE-8E34-A2562C00851D}" type="datetimeFigureOut">
              <a:rPr lang="en-CA" smtClean="0"/>
              <a:t>2018-11-07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AC7F3-E693-448C-80C4-C26E993EEF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89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Notes</a:t>
            </a:r>
            <a:r>
              <a:rPr lang="en-CA" baseline="0" dirty="0" smtClean="0"/>
              <a:t> that images can be moved around to suit the needs of your poster information.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AC7F3-E693-448C-80C4-C26E993EEF5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14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9" y="1317624"/>
            <a:ext cx="39503352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7" y="7680334"/>
            <a:ext cx="19675478" cy="21724939"/>
          </a:xfrm>
          <a:prstGeom prst="rect">
            <a:avLst/>
          </a:prstGeo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2002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34"/>
            <a:ext cx="19675478" cy="21724939"/>
          </a:xfrm>
          <a:prstGeom prst="rect">
            <a:avLst/>
          </a:prstGeom>
        </p:spPr>
        <p:txBody>
          <a:bodyPr/>
          <a:lstStyle>
            <a:lvl1pPr>
              <a:defRPr sz="2798"/>
            </a:lvl1pPr>
            <a:lvl2pPr>
              <a:defRPr sz="2400"/>
            </a:lvl2pPr>
            <a:lvl3pPr>
              <a:defRPr sz="2002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29E11-AC51-425B-9220-FAF4847298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5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86429" y="29979936"/>
            <a:ext cx="1024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63" tIns="219431" rIns="438863" bIns="219431" numCol="1" anchor="t" anchorCtr="0" compatLnSpc="1">
            <a:prstTxWarp prst="textNoShape">
              <a:avLst/>
            </a:prstTxWarp>
          </a:bodyPr>
          <a:lstStyle>
            <a:lvl1pPr>
              <a:defRPr sz="709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84" y="29979936"/>
            <a:ext cx="138982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63" tIns="219431" rIns="438863" bIns="219431" numCol="1" anchor="t" anchorCtr="0" compatLnSpc="1">
            <a:prstTxWarp prst="textNoShape">
              <a:avLst/>
            </a:prstTxWarp>
          </a:bodyPr>
          <a:lstStyle>
            <a:lvl1pPr algn="ctr">
              <a:defRPr sz="709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60088" y="29979936"/>
            <a:ext cx="1024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63" tIns="219431" rIns="438863" bIns="219431" numCol="1" anchor="t" anchorCtr="0" compatLnSpc="1">
            <a:prstTxWarp prst="textNoShape">
              <a:avLst/>
            </a:prstTxWarp>
          </a:bodyPr>
          <a:lstStyle>
            <a:lvl1pPr algn="r">
              <a:defRPr sz="7099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5DACA9-2489-4634-81C1-29B222CE82D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2pPr>
      <a:lvl3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3pPr>
      <a:lvl4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4pPr>
      <a:lvl5pPr algn="ctr" defTabSz="4382386" rtl="0" eaLnBrk="0" fontAlgn="base" hangingPunct="0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5pPr>
      <a:lvl6pPr marL="457128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6pPr>
      <a:lvl7pPr marL="914256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7pPr>
      <a:lvl8pPr marL="1371379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8pPr>
      <a:lvl9pPr marL="1828507" algn="ctr" defTabSz="4382386" rtl="0" fontAlgn="base">
        <a:spcBef>
          <a:spcPct val="0"/>
        </a:spcBef>
        <a:spcAft>
          <a:spcPct val="0"/>
        </a:spcAft>
        <a:defRPr sz="21298">
          <a:solidFill>
            <a:schemeClr val="tx2"/>
          </a:solidFill>
          <a:latin typeface="Arial" charset="0"/>
        </a:defRPr>
      </a:lvl9pPr>
    </p:titleStyle>
    <p:bodyStyle>
      <a:lvl1pPr marL="1649150" indent="-1649150" algn="l" defTabSz="4382386" rtl="0" eaLnBrk="0" fontAlgn="base" hangingPunct="0">
        <a:spcBef>
          <a:spcPct val="20000"/>
        </a:spcBef>
        <a:spcAft>
          <a:spcPct val="0"/>
        </a:spcAft>
        <a:buChar char="•"/>
        <a:defRPr sz="15595">
          <a:solidFill>
            <a:schemeClr val="tx1"/>
          </a:solidFill>
          <a:latin typeface="+mn-lt"/>
          <a:ea typeface="+mn-ea"/>
          <a:cs typeface="+mn-cs"/>
        </a:defRPr>
      </a:lvl1pPr>
      <a:lvl2pPr marL="3569717" indent="-1377730" algn="l" defTabSz="4382386" rtl="0" eaLnBrk="0" fontAlgn="base" hangingPunct="0">
        <a:spcBef>
          <a:spcPct val="20000"/>
        </a:spcBef>
        <a:spcAft>
          <a:spcPct val="0"/>
        </a:spcAft>
        <a:buChar char="–"/>
        <a:defRPr sz="12797">
          <a:solidFill>
            <a:schemeClr val="tx1"/>
          </a:solidFill>
          <a:latin typeface="+mn-lt"/>
        </a:defRPr>
      </a:lvl2pPr>
      <a:lvl3pPr marL="5490283" indent="-1107898" algn="l" defTabSz="4382386" rtl="0" eaLnBrk="0" fontAlgn="base" hangingPunct="0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</a:defRPr>
      </a:lvl3pPr>
      <a:lvl4pPr marL="7682270" indent="-1107898" algn="l" defTabSz="4382386" rtl="0" eaLnBrk="0" fontAlgn="base" hangingPunct="0">
        <a:spcBef>
          <a:spcPct val="20000"/>
        </a:spcBef>
        <a:spcAft>
          <a:spcPct val="0"/>
        </a:spcAft>
        <a:buChar char="–"/>
        <a:defRPr sz="9998">
          <a:solidFill>
            <a:schemeClr val="tx1"/>
          </a:solidFill>
          <a:latin typeface="+mn-lt"/>
        </a:defRPr>
      </a:lvl4pPr>
      <a:lvl5pPr marL="9871085" indent="-1106309" algn="l" defTabSz="4382386" rtl="0" eaLnBrk="0" fontAlgn="base" hangingPunct="0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5pPr>
      <a:lvl6pPr marL="10328208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6pPr>
      <a:lvl7pPr marL="10785336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7pPr>
      <a:lvl8pPr marL="11242464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8pPr>
      <a:lvl9pPr marL="11699592" indent="-1106309" algn="l" defTabSz="4382386" rtl="0" fontAlgn="base">
        <a:spcBef>
          <a:spcPct val="20000"/>
        </a:spcBef>
        <a:spcAft>
          <a:spcPct val="0"/>
        </a:spcAft>
        <a:buChar char="»"/>
        <a:defRPr sz="999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9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4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8"/>
          <p:cNvSpPr>
            <a:spLocks noChangeArrowheads="1"/>
          </p:cNvSpPr>
          <p:nvPr/>
        </p:nvSpPr>
        <p:spPr bwMode="auto">
          <a:xfrm>
            <a:off x="29505533" y="6317117"/>
            <a:ext cx="13824000" cy="2583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501">
              <a:solidFill>
                <a:srgbClr val="2361AB"/>
              </a:solidFill>
            </a:endParaRPr>
          </a:p>
        </p:txBody>
      </p:sp>
      <p:sp>
        <p:nvSpPr>
          <p:cNvPr id="147" name="Rectangle 148"/>
          <p:cNvSpPr>
            <a:spLocks noChangeArrowheads="1"/>
          </p:cNvSpPr>
          <p:nvPr/>
        </p:nvSpPr>
        <p:spPr bwMode="auto">
          <a:xfrm>
            <a:off x="15075254" y="6317117"/>
            <a:ext cx="13824000" cy="2583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501">
              <a:solidFill>
                <a:srgbClr val="2361A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5672" y="1754467"/>
            <a:ext cx="3646753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Lorem ipsum dolor sit amet, consectetuer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adipiscing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elit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Aenean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commodo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ligula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eget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dolor natoque penatibus et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magnis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 dis parturient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montes</a:t>
            </a:r>
            <a:r>
              <a:rPr lang="en-CA" sz="7680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CA" sz="7680" b="1" dirty="0" err="1">
                <a:solidFill>
                  <a:schemeClr val="bg1"/>
                </a:solidFill>
                <a:cs typeface="Arial" panose="020B0604020202020204" pitchFamily="34" charset="0"/>
              </a:rPr>
              <a:t>nascetur</a:t>
            </a:r>
            <a:endParaRPr lang="en-CA" sz="768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48"/>
          <p:cNvSpPr>
            <a:spLocks noChangeArrowheads="1"/>
          </p:cNvSpPr>
          <p:nvPr/>
        </p:nvSpPr>
        <p:spPr bwMode="auto">
          <a:xfrm>
            <a:off x="633480" y="6317117"/>
            <a:ext cx="13824000" cy="2583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CA" altLang="en-US" sz="8501">
              <a:solidFill>
                <a:srgbClr val="2361AB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40714" y="6702307"/>
            <a:ext cx="13142261" cy="81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998" b="1" dirty="0"/>
              <a:t>Abstract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Aliquam</a:t>
            </a:r>
            <a:r>
              <a:rPr lang="en-CA" sz="2400" dirty="0">
                <a:solidFill>
                  <a:srgbClr val="000000"/>
                </a:solidFill>
              </a:rPr>
              <a:t> lorem ante,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 in,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feugiat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Phasellus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metus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varius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laoreet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Quisque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rutrum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nisi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Curabitur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ullamcorper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nisi. 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. Maecenas tempus,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condimentum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quam semper libero, sit amet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ipsum. Nam quam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blandit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luctus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pulvinar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hendrerit</a:t>
            </a:r>
            <a:r>
              <a:rPr lang="en-CA" sz="2400" dirty="0">
                <a:solidFill>
                  <a:srgbClr val="000000"/>
                </a:solidFill>
              </a:rPr>
              <a:t> id, lorem. Maecenas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odio</a:t>
            </a:r>
            <a:r>
              <a:rPr lang="en-CA" sz="2400" dirty="0">
                <a:solidFill>
                  <a:srgbClr val="000000"/>
                </a:solidFill>
              </a:rPr>
              <a:t> et ante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 tempus.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vitae </a:t>
            </a:r>
            <a:r>
              <a:rPr lang="en-CA" sz="2400" dirty="0" err="1">
                <a:solidFill>
                  <a:srgbClr val="000000"/>
                </a:solidFill>
              </a:rPr>
              <a:t>sapien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libero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ante.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orci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eros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mauris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nibh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sagittis</a:t>
            </a:r>
            <a:r>
              <a:rPr lang="en-CA" sz="2400" dirty="0">
                <a:solidFill>
                  <a:srgbClr val="000000"/>
                </a:solidFill>
              </a:rPr>
              <a:t> magna.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bibendum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velit</a:t>
            </a:r>
            <a:r>
              <a:rPr lang="en-CA" sz="2400" dirty="0">
                <a:solidFill>
                  <a:srgbClr val="000000"/>
                </a:solidFill>
              </a:rPr>
              <a:t> cursus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040714" y="15618444"/>
            <a:ext cx="13142261" cy="203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1. </a:t>
            </a:r>
            <a:r>
              <a:rPr lang="en-CA" sz="30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855672" y="4380115"/>
            <a:ext cx="36467530" cy="16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marL="509588" indent="-3683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Donec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Pede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J.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Aliquam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L.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(1,4)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Pede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J.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(4)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CA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Aenean</a:t>
            </a:r>
            <a:r>
              <a:rPr lang="en-CA" sz="3202" dirty="0">
                <a:solidFill>
                  <a:schemeClr val="bg1"/>
                </a:solidFill>
                <a:latin typeface="Calibri" panose="020F0502020204030204" pitchFamily="34" charset="0"/>
              </a:rPr>
              <a:t>, V. 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Wasser, W.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Lorem, D.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(1,2,4)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202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, E.M.</a:t>
            </a:r>
            <a:r>
              <a:rPr lang="en-US" altLang="en-US" sz="3202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(1,2,3)</a:t>
            </a:r>
            <a:r>
              <a:rPr lang="en-US" altLang="en-US" sz="3202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n-US" altLang="en-US" sz="3202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3202" i="1" dirty="0">
                <a:solidFill>
                  <a:schemeClr val="bg1"/>
                </a:solidFill>
                <a:latin typeface="Calibri" panose="020F0502020204030204" pitchFamily="34" charset="0"/>
              </a:rPr>
              <a:t>(1)Centre for Molecular Medicine and Therapeutics, BC Children’s Hospital, Vancouver, BC, Canada; (2)Dept. of Medical Genetics, University of British Columbia, Vancouver, British Columbia, Canada;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2" i="1" dirty="0">
                <a:solidFill>
                  <a:schemeClr val="bg1"/>
                </a:solidFill>
                <a:latin typeface="Calibri" panose="020F0502020204030204" pitchFamily="34" charset="0"/>
              </a:rPr>
              <a:t>(3)Dept. of Psychiatry, UBC; (4)Dept. of Anatomy and Neurobiology, Boston University, Boston, USA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5391339" y="22738394"/>
            <a:ext cx="13150080" cy="203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3. </a:t>
            </a:r>
            <a:r>
              <a:rPr lang="en-CA" sz="30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1" name="Text Box 681"/>
          <p:cNvSpPr txBox="1">
            <a:spLocks noChangeArrowheads="1"/>
          </p:cNvSpPr>
          <p:nvPr/>
        </p:nvSpPr>
        <p:spPr bwMode="auto">
          <a:xfrm>
            <a:off x="15387178" y="6704338"/>
            <a:ext cx="13150080" cy="42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2. </a:t>
            </a:r>
            <a:r>
              <a:rPr lang="en-CA" sz="30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	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quam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ultricies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pellentesque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sem.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1691868" y="28056048"/>
            <a:ext cx="11861016" cy="23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Aliquam</a:t>
            </a:r>
            <a:r>
              <a:rPr lang="en-CA" sz="2400" dirty="0">
                <a:solidFill>
                  <a:srgbClr val="000000"/>
                </a:solidFill>
              </a:rPr>
              <a:t> lorem ante,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 in,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feugiat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Phasellus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metus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varius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laoreet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Quisque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rutrum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29842493" y="6702310"/>
            <a:ext cx="13150080" cy="493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</a:rPr>
              <a:t>5. </a:t>
            </a:r>
            <a:r>
              <a:rPr lang="en-CA" sz="2880" dirty="0">
                <a:solidFill>
                  <a:srgbClr val="000000"/>
                </a:solidFill>
              </a:rPr>
              <a:t>Nam </a:t>
            </a:r>
            <a:r>
              <a:rPr lang="en-CA" sz="2880" dirty="0" err="1">
                <a:solidFill>
                  <a:srgbClr val="000000"/>
                </a:solidFill>
              </a:rPr>
              <a:t>eget</a:t>
            </a:r>
            <a:r>
              <a:rPr lang="en-CA" sz="2880" dirty="0">
                <a:solidFill>
                  <a:srgbClr val="000000"/>
                </a:solidFill>
              </a:rPr>
              <a:t> dui. </a:t>
            </a:r>
            <a:r>
              <a:rPr lang="en-CA" sz="2880" dirty="0" err="1">
                <a:solidFill>
                  <a:srgbClr val="000000"/>
                </a:solidFill>
              </a:rPr>
              <a:t>Etiam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rhoncus</a:t>
            </a:r>
            <a:r>
              <a:rPr lang="en-CA" sz="2880" dirty="0">
                <a:solidFill>
                  <a:srgbClr val="000000"/>
                </a:solidFill>
              </a:rPr>
              <a:t>. Maecenas tempus, </a:t>
            </a:r>
            <a:r>
              <a:rPr lang="en-CA" sz="2880" dirty="0" err="1">
                <a:solidFill>
                  <a:srgbClr val="000000"/>
                </a:solidFill>
              </a:rPr>
              <a:t>tellus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eget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condimentum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rhoncus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sem</a:t>
            </a:r>
            <a:r>
              <a:rPr lang="en-CA" sz="2880" dirty="0">
                <a:solidFill>
                  <a:srgbClr val="000000"/>
                </a:solidFill>
              </a:rPr>
              <a:t> quam semper libero, sit amet </a:t>
            </a:r>
            <a:r>
              <a:rPr lang="en-CA" sz="2880" dirty="0" err="1">
                <a:solidFill>
                  <a:srgbClr val="000000"/>
                </a:solidFill>
              </a:rPr>
              <a:t>adipiscing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sem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neque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sed</a:t>
            </a:r>
            <a:r>
              <a:rPr lang="en-CA" sz="2880" dirty="0">
                <a:solidFill>
                  <a:srgbClr val="000000"/>
                </a:solidFill>
              </a:rPr>
              <a:t> ipsum. Nam quam </a:t>
            </a:r>
            <a:r>
              <a:rPr lang="en-CA" sz="2880" dirty="0" err="1">
                <a:solidFill>
                  <a:srgbClr val="000000"/>
                </a:solidFill>
              </a:rPr>
              <a:t>nunc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blandit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vel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luctus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pulvinar</a:t>
            </a:r>
            <a:r>
              <a:rPr lang="en-CA" sz="2880" dirty="0">
                <a:solidFill>
                  <a:srgbClr val="000000"/>
                </a:solidFill>
              </a:rPr>
              <a:t>, </a:t>
            </a:r>
            <a:r>
              <a:rPr lang="en-CA" sz="2880" dirty="0" err="1">
                <a:solidFill>
                  <a:srgbClr val="000000"/>
                </a:solidFill>
              </a:rPr>
              <a:t>hendrerit</a:t>
            </a:r>
            <a:r>
              <a:rPr lang="en-CA" sz="2880" dirty="0">
                <a:solidFill>
                  <a:srgbClr val="000000"/>
                </a:solidFill>
              </a:rPr>
              <a:t> id, lorem. Maecenas </a:t>
            </a:r>
            <a:r>
              <a:rPr lang="en-CA" sz="2880" dirty="0" err="1">
                <a:solidFill>
                  <a:srgbClr val="000000"/>
                </a:solidFill>
              </a:rPr>
              <a:t>nec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  <a:r>
              <a:rPr lang="en-CA" sz="2880" dirty="0" err="1">
                <a:solidFill>
                  <a:srgbClr val="000000"/>
                </a:solidFill>
              </a:rPr>
              <a:t>odio</a:t>
            </a:r>
            <a:r>
              <a:rPr lang="en-CA" sz="2880" dirty="0">
                <a:solidFill>
                  <a:srgbClr val="000000"/>
                </a:solidFill>
              </a:rPr>
              <a:t> et ante </a:t>
            </a:r>
            <a:r>
              <a:rPr lang="en-CA" sz="2880" dirty="0" err="1">
                <a:solidFill>
                  <a:srgbClr val="000000"/>
                </a:solidFill>
              </a:rPr>
              <a:t>tincidunt</a:t>
            </a:r>
            <a:r>
              <a:rPr lang="en-CA" sz="2880" dirty="0">
                <a:solidFill>
                  <a:srgbClr val="000000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0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. Maecenas tempus,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condimentum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quam semper libero, sit amet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ipsum. Nam quam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blandit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luctus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pulvinar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hendrerit</a:t>
            </a:r>
            <a:r>
              <a:rPr lang="en-CA" sz="2400" dirty="0">
                <a:solidFill>
                  <a:srgbClr val="000000"/>
                </a:solidFill>
              </a:rPr>
              <a:t> id, lorem. Maecenas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odio</a:t>
            </a:r>
            <a:r>
              <a:rPr lang="en-CA" sz="2400" dirty="0">
                <a:solidFill>
                  <a:srgbClr val="000000"/>
                </a:solidFill>
              </a:rPr>
              <a:t> et ante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 tempus.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vitae </a:t>
            </a:r>
            <a:r>
              <a:rPr lang="en-CA" sz="2400" dirty="0" err="1">
                <a:solidFill>
                  <a:srgbClr val="000000"/>
                </a:solidFill>
              </a:rPr>
              <a:t>sapien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libero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ante.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orci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eros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mauris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nibh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sagittis</a:t>
            </a:r>
            <a:r>
              <a:rPr lang="en-CA" sz="2400" dirty="0">
                <a:solidFill>
                  <a:srgbClr val="000000"/>
                </a:solidFill>
              </a:rPr>
              <a:t> magna.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bibendum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velit</a:t>
            </a:r>
            <a:r>
              <a:rPr lang="en-CA" sz="2400" dirty="0">
                <a:solidFill>
                  <a:srgbClr val="000000"/>
                </a:solidFill>
              </a:rPr>
              <a:t> cursus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46" name="Text Box 492"/>
          <p:cNvSpPr txBox="1">
            <a:spLocks noChangeArrowheads="1"/>
          </p:cNvSpPr>
          <p:nvPr/>
        </p:nvSpPr>
        <p:spPr bwMode="auto">
          <a:xfrm>
            <a:off x="29842493" y="25760842"/>
            <a:ext cx="13150080" cy="29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998" b="1" dirty="0"/>
              <a:t>Conclusion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. Maecenas tempus,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condimentum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quam semper libero, sit amet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ipsum. Nam quam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blandit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luctus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pulvinar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hendrerit</a:t>
            </a:r>
            <a:r>
              <a:rPr lang="en-CA" sz="2400" dirty="0">
                <a:solidFill>
                  <a:srgbClr val="000000"/>
                </a:solidFill>
              </a:rPr>
              <a:t> id, lorem. Maecenas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odio</a:t>
            </a:r>
            <a:r>
              <a:rPr lang="en-CA" sz="2400" dirty="0">
                <a:solidFill>
                  <a:srgbClr val="000000"/>
                </a:solidFill>
              </a:rPr>
              <a:t> et ante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 tempus.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vitae </a:t>
            </a:r>
            <a:r>
              <a:rPr lang="en-CA" sz="2400" dirty="0" err="1">
                <a:solidFill>
                  <a:srgbClr val="000000"/>
                </a:solidFill>
              </a:rPr>
              <a:t>sapien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libero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ante.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orci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eros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faucibus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mauris</a:t>
            </a:r>
            <a:r>
              <a:rPr lang="en-CA" sz="2400" dirty="0">
                <a:solidFill>
                  <a:srgbClr val="000000"/>
                </a:solidFill>
              </a:rPr>
              <a:t> sit amet </a:t>
            </a:r>
            <a:r>
              <a:rPr lang="en-CA" sz="2400" dirty="0" err="1">
                <a:solidFill>
                  <a:srgbClr val="000000"/>
                </a:solidFill>
              </a:rPr>
              <a:t>nibh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sagittis</a:t>
            </a:r>
            <a:r>
              <a:rPr lang="en-CA" sz="2400" dirty="0">
                <a:solidFill>
                  <a:srgbClr val="000000"/>
                </a:solidFill>
              </a:rPr>
              <a:t> magna. </a:t>
            </a:r>
            <a:r>
              <a:rPr lang="en-CA" sz="2400" dirty="0" err="1">
                <a:solidFill>
                  <a:srgbClr val="000000"/>
                </a:solidFill>
              </a:rPr>
              <a:t>Sed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bibendum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sodales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augue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velit</a:t>
            </a:r>
            <a:r>
              <a:rPr lang="en-CA" sz="2400" dirty="0">
                <a:solidFill>
                  <a:srgbClr val="000000"/>
                </a:solidFill>
              </a:rPr>
              <a:t> cursus </a:t>
            </a:r>
            <a:r>
              <a:rPr lang="en-CA" sz="2400" dirty="0" err="1">
                <a:solidFill>
                  <a:srgbClr val="000000"/>
                </a:solidFill>
              </a:rPr>
              <a:t>nunc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  <a:endParaRPr lang="en-CA" altLang="en-US" sz="499" dirty="0">
              <a:solidFill>
                <a:srgbClr val="000000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 flipV="1">
            <a:off x="7000056" y="4259869"/>
            <a:ext cx="36323146" cy="882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794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>
            <a:off x="15404458" y="22387944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794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>
            <a:off x="1005998" y="15217402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794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15404458" y="25140744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794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29831712" y="25453853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794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29864544" y="29049475"/>
            <a:ext cx="13132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7944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1650614" y="18245038"/>
            <a:ext cx="11889658" cy="9545851"/>
            <a:chOff x="862493" y="4049560"/>
            <a:chExt cx="2477012" cy="1988719"/>
          </a:xfrm>
        </p:grpSpPr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862493" y="4049560"/>
              <a:ext cx="1191834" cy="11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1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77" y="4235365"/>
              <a:ext cx="1201722" cy="1802914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83000"/>
                      </a14:imgEffect>
                      <a14:imgEffect>
                        <a14:brightnessContrast bright="35000" contras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783" y="4235365"/>
              <a:ext cx="1201722" cy="180291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</p:pic>
        <p:sp>
          <p:nvSpPr>
            <p:cNvPr id="155" name="Text Box 27"/>
            <p:cNvSpPr txBox="1">
              <a:spLocks noChangeArrowheads="1"/>
            </p:cNvSpPr>
            <p:nvPr/>
          </p:nvSpPr>
          <p:spPr bwMode="auto">
            <a:xfrm>
              <a:off x="2141704" y="4049561"/>
              <a:ext cx="1191834" cy="11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8459015" y="11535931"/>
            <a:ext cx="6884899" cy="7293379"/>
            <a:chOff x="5369628" y="2403319"/>
            <a:chExt cx="1434354" cy="15194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5369628" y="2548184"/>
              <a:ext cx="1434354" cy="1374589"/>
            </a:xfrm>
            <a:prstGeom prst="rect">
              <a:avLst/>
            </a:prstGeom>
          </p:spPr>
        </p:pic>
        <p:sp>
          <p:nvSpPr>
            <p:cNvPr id="164" name="Text Box 27"/>
            <p:cNvSpPr txBox="1">
              <a:spLocks noChangeArrowheads="1"/>
            </p:cNvSpPr>
            <p:nvPr/>
          </p:nvSpPr>
          <p:spPr bwMode="auto">
            <a:xfrm>
              <a:off x="5369628" y="2403319"/>
              <a:ext cx="1434354" cy="110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3</a:t>
              </a:r>
            </a:p>
          </p:txBody>
        </p:sp>
      </p:grpSp>
      <p:sp>
        <p:nvSpPr>
          <p:cNvPr id="165" name="Text Box 37"/>
          <p:cNvSpPr txBox="1">
            <a:spLocks noChangeArrowheads="1"/>
          </p:cNvSpPr>
          <p:nvPr/>
        </p:nvSpPr>
        <p:spPr bwMode="auto">
          <a:xfrm>
            <a:off x="18459017" y="19127501"/>
            <a:ext cx="6884904" cy="23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66" name="Text Box 37"/>
          <p:cNvSpPr txBox="1">
            <a:spLocks noChangeArrowheads="1"/>
          </p:cNvSpPr>
          <p:nvPr/>
        </p:nvSpPr>
        <p:spPr bwMode="auto">
          <a:xfrm>
            <a:off x="15387178" y="25516095"/>
            <a:ext cx="13150080" cy="48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3000" dirty="0">
                <a:solidFill>
                  <a:srgbClr val="000000"/>
                </a:solidFill>
              </a:rPr>
              <a:t>4. Lorem ipsum dolor sit amet, consectetuer </a:t>
            </a:r>
            <a:r>
              <a:rPr lang="en-CA" sz="3000" dirty="0" err="1">
                <a:solidFill>
                  <a:srgbClr val="000000"/>
                </a:solidFill>
              </a:rPr>
              <a:t>adipiscing</a:t>
            </a:r>
            <a:endParaRPr lang="en-CA" sz="30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Donec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fringilla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vel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aliquet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nec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arcu</a:t>
            </a:r>
            <a:r>
              <a:rPr lang="en-CA" sz="2400" dirty="0">
                <a:solidFill>
                  <a:srgbClr val="000000"/>
                </a:solidFill>
              </a:rPr>
              <a:t>. In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imperdiet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venenatis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justo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Nullam</a:t>
            </a:r>
            <a:r>
              <a:rPr lang="en-CA" sz="2400" dirty="0">
                <a:solidFill>
                  <a:srgbClr val="000000"/>
                </a:solidFill>
              </a:rPr>
              <a:t> dictum </a:t>
            </a:r>
            <a:r>
              <a:rPr lang="en-CA" sz="2400" dirty="0" err="1">
                <a:solidFill>
                  <a:srgbClr val="000000"/>
                </a:solidFill>
              </a:rPr>
              <a:t>felis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pede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mollis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pretium</a:t>
            </a:r>
            <a:r>
              <a:rPr lang="en-CA" sz="2400" dirty="0">
                <a:solidFill>
                  <a:srgbClr val="000000"/>
                </a:solidFill>
              </a:rPr>
              <a:t>. Integer </a:t>
            </a:r>
            <a:r>
              <a:rPr lang="en-CA" sz="2400" dirty="0" err="1">
                <a:solidFill>
                  <a:srgbClr val="000000"/>
                </a:solidFill>
              </a:rPr>
              <a:t>tincidunt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Cras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Vivamus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elementum</a:t>
            </a:r>
            <a:r>
              <a:rPr lang="en-CA" sz="2400" dirty="0">
                <a:solidFill>
                  <a:srgbClr val="000000"/>
                </a:solidFill>
              </a:rPr>
              <a:t> semper nisi.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vulputate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leo</a:t>
            </a:r>
            <a:r>
              <a:rPr lang="en-CA" sz="2400" dirty="0">
                <a:solidFill>
                  <a:srgbClr val="000000"/>
                </a:solidFill>
              </a:rPr>
              <a:t> ligula, </a:t>
            </a:r>
            <a:r>
              <a:rPr lang="en-CA" sz="2400" dirty="0" err="1">
                <a:solidFill>
                  <a:srgbClr val="000000"/>
                </a:solidFill>
              </a:rPr>
              <a:t>porttitor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eu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consequat</a:t>
            </a:r>
            <a:r>
              <a:rPr lang="en-CA" sz="2400" dirty="0">
                <a:solidFill>
                  <a:srgbClr val="000000"/>
                </a:solidFill>
              </a:rPr>
              <a:t> vitae, </a:t>
            </a:r>
            <a:r>
              <a:rPr lang="en-CA" sz="2400" dirty="0" err="1">
                <a:solidFill>
                  <a:srgbClr val="000000"/>
                </a:solidFill>
              </a:rPr>
              <a:t>eleifend</a:t>
            </a:r>
            <a:r>
              <a:rPr lang="en-CA" sz="2400" dirty="0">
                <a:solidFill>
                  <a:srgbClr val="000000"/>
                </a:solidFill>
              </a:rPr>
              <a:t> ac, </a:t>
            </a:r>
            <a:r>
              <a:rPr lang="en-CA" sz="2400" dirty="0" err="1">
                <a:solidFill>
                  <a:srgbClr val="000000"/>
                </a:solidFill>
              </a:rPr>
              <a:t>enim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Aliquam</a:t>
            </a:r>
            <a:r>
              <a:rPr lang="en-CA" sz="2400" dirty="0">
                <a:solidFill>
                  <a:srgbClr val="000000"/>
                </a:solidFill>
              </a:rPr>
              <a:t> lorem ante, </a:t>
            </a:r>
            <a:r>
              <a:rPr lang="en-CA" sz="2400" dirty="0" err="1">
                <a:solidFill>
                  <a:srgbClr val="000000"/>
                </a:solidFill>
              </a:rPr>
              <a:t>dapibus</a:t>
            </a:r>
            <a:r>
              <a:rPr lang="en-CA" sz="2400" dirty="0">
                <a:solidFill>
                  <a:srgbClr val="000000"/>
                </a:solidFill>
              </a:rPr>
              <a:t> in,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quis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feugiat</a:t>
            </a:r>
            <a:r>
              <a:rPr lang="en-CA" sz="2400" dirty="0">
                <a:solidFill>
                  <a:srgbClr val="000000"/>
                </a:solidFill>
              </a:rPr>
              <a:t> a, </a:t>
            </a:r>
            <a:r>
              <a:rPr lang="en-CA" sz="2400" dirty="0" err="1">
                <a:solidFill>
                  <a:srgbClr val="000000"/>
                </a:solidFill>
              </a:rPr>
              <a:t>tellus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Phasellus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viverra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nulla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ut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metus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varius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laoreet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Quisque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rutrum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CA" altLang="en-US" sz="24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Lorem ipsum dolor sit amet, consectetuer </a:t>
            </a:r>
            <a:r>
              <a:rPr lang="en-CA" sz="2400" dirty="0" err="1">
                <a:solidFill>
                  <a:srgbClr val="000000"/>
                </a:solidFill>
              </a:rPr>
              <a:t>adipiscing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elit</a:t>
            </a:r>
            <a:r>
              <a:rPr lang="en-CA" sz="2400" dirty="0">
                <a:solidFill>
                  <a:srgbClr val="000000"/>
                </a:solidFill>
              </a:rPr>
              <a:t>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commodo</a:t>
            </a:r>
            <a:r>
              <a:rPr lang="en-CA" sz="2400" dirty="0">
                <a:solidFill>
                  <a:srgbClr val="000000"/>
                </a:solidFill>
              </a:rPr>
              <a:t> ligula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dolor. </a:t>
            </a:r>
            <a:r>
              <a:rPr lang="en-CA" sz="2400" dirty="0" err="1">
                <a:solidFill>
                  <a:srgbClr val="000000"/>
                </a:solidFill>
              </a:rPr>
              <a:t>Aenean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massa</a:t>
            </a:r>
            <a:r>
              <a:rPr lang="en-CA" sz="2400" dirty="0">
                <a:solidFill>
                  <a:srgbClr val="000000"/>
                </a:solidFill>
              </a:rPr>
              <a:t>. Cum </a:t>
            </a:r>
            <a:r>
              <a:rPr lang="en-CA" sz="2400" dirty="0" err="1">
                <a:solidFill>
                  <a:srgbClr val="000000"/>
                </a:solidFill>
              </a:rPr>
              <a:t>sociis</a:t>
            </a:r>
            <a:r>
              <a:rPr lang="en-CA" sz="2400" dirty="0">
                <a:solidFill>
                  <a:srgbClr val="000000"/>
                </a:solidFill>
              </a:rPr>
              <a:t> natoque penatibus et </a:t>
            </a:r>
            <a:r>
              <a:rPr lang="en-CA" sz="2400" dirty="0" err="1">
                <a:solidFill>
                  <a:srgbClr val="000000"/>
                </a:solidFill>
              </a:rPr>
              <a:t>magnis</a:t>
            </a:r>
            <a:r>
              <a:rPr lang="en-CA" sz="2400" dirty="0">
                <a:solidFill>
                  <a:srgbClr val="000000"/>
                </a:solidFill>
              </a:rPr>
              <a:t> dis parturient </a:t>
            </a:r>
            <a:r>
              <a:rPr lang="en-CA" sz="2400" dirty="0" err="1">
                <a:solidFill>
                  <a:srgbClr val="000000"/>
                </a:solidFill>
              </a:rPr>
              <a:t>montes</a:t>
            </a:r>
            <a:r>
              <a:rPr lang="en-CA" sz="2400" dirty="0">
                <a:solidFill>
                  <a:srgbClr val="000000"/>
                </a:solidFill>
              </a:rPr>
              <a:t>, </a:t>
            </a:r>
            <a:r>
              <a:rPr lang="en-CA" sz="2400" dirty="0" err="1">
                <a:solidFill>
                  <a:srgbClr val="000000"/>
                </a:solidFill>
              </a:rPr>
              <a:t>nascetur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ridiculus</a:t>
            </a:r>
            <a:r>
              <a:rPr lang="en-CA" sz="2400" dirty="0">
                <a:solidFill>
                  <a:srgbClr val="000000"/>
                </a:solidFill>
              </a:rPr>
              <a:t> mus.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663875" y="11460747"/>
            <a:ext cx="13500682" cy="13503998"/>
            <a:chOff x="6145138" y="2387655"/>
            <a:chExt cx="2880000" cy="2880708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2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6163600" y="2536889"/>
              <a:ext cx="1404000" cy="1345500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7604299" y="2536889"/>
              <a:ext cx="1404000" cy="1345500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6163600" y="3916832"/>
              <a:ext cx="1404000" cy="1345500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2" t="55778" r="28395" b="6788"/>
            <a:stretch/>
          </p:blipFill>
          <p:spPr>
            <a:xfrm>
              <a:off x="7604299" y="3922863"/>
              <a:ext cx="1404000" cy="1345500"/>
            </a:xfrm>
            <a:prstGeom prst="rect">
              <a:avLst/>
            </a:prstGeom>
          </p:spPr>
        </p:pic>
        <p:sp>
          <p:nvSpPr>
            <p:cNvPr id="172" name="Text Box 27"/>
            <p:cNvSpPr txBox="1">
              <a:spLocks noChangeArrowheads="1"/>
            </p:cNvSpPr>
            <p:nvPr/>
          </p:nvSpPr>
          <p:spPr bwMode="auto">
            <a:xfrm>
              <a:off x="6145138" y="2387655"/>
              <a:ext cx="2880000" cy="11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462" tIns="49234" rIns="98462" bIns="49234">
              <a:spAutoFit/>
            </a:bodyPr>
            <a:lstStyle/>
            <a:p>
              <a:pPr algn="ctr" defTabSz="43823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798" b="1" dirty="0">
                  <a:solidFill>
                    <a:srgbClr val="000000"/>
                  </a:solidFill>
                </a:rPr>
                <a:t>Figure 4</a:t>
              </a:r>
            </a:p>
          </p:txBody>
        </p:sp>
      </p:grpSp>
      <p:sp>
        <p:nvSpPr>
          <p:cNvPr id="50" name="Text Box 492"/>
          <p:cNvSpPr txBox="1">
            <a:spLocks noChangeArrowheads="1"/>
          </p:cNvSpPr>
          <p:nvPr/>
        </p:nvSpPr>
        <p:spPr bwMode="auto">
          <a:xfrm>
            <a:off x="29842495" y="29315736"/>
            <a:ext cx="5632853" cy="25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8462" tIns="49234" rIns="98462" bIns="49234">
            <a:spAutoFit/>
          </a:bodyPr>
          <a:lstStyle>
            <a:lvl1pPr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3088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30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998" b="1" dirty="0"/>
              <a:t>Acknowledgements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r>
              <a:rPr lang="en-CA" sz="2400" dirty="0">
                <a:solidFill>
                  <a:srgbClr val="000000"/>
                </a:solidFill>
              </a:rPr>
              <a:t> Maecenas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US" altLang="en-US" sz="240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rgbClr val="000000"/>
                </a:solidFill>
              </a:rPr>
              <a:t>Nam </a:t>
            </a:r>
            <a:r>
              <a:rPr lang="en-CA" sz="2400" dirty="0" err="1">
                <a:solidFill>
                  <a:srgbClr val="000000"/>
                </a:solidFill>
              </a:rPr>
              <a:t>eget</a:t>
            </a:r>
            <a:r>
              <a:rPr lang="en-CA" sz="2400" dirty="0">
                <a:solidFill>
                  <a:srgbClr val="000000"/>
                </a:solidFill>
              </a:rPr>
              <a:t> dui. </a:t>
            </a:r>
            <a:r>
              <a:rPr lang="en-CA" sz="2400" dirty="0" err="1">
                <a:solidFill>
                  <a:srgbClr val="000000"/>
                </a:solidFill>
              </a:rPr>
              <a:t>Etiam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rhoncus</a:t>
            </a:r>
            <a:endParaRPr lang="en-CA" altLang="en-US" sz="499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UBC logo Narro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107" y="30324506"/>
            <a:ext cx="7113441" cy="14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" y="-1"/>
            <a:ext cx="6251752" cy="52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30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30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1220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 Bhangu</dc:creator>
  <cp:lastModifiedBy>Stephanie Dunn</cp:lastModifiedBy>
  <cp:revision>45</cp:revision>
  <dcterms:created xsi:type="dcterms:W3CDTF">2017-01-06T19:30:27Z</dcterms:created>
  <dcterms:modified xsi:type="dcterms:W3CDTF">2018-11-07T23:19:57Z</dcterms:modified>
</cp:coreProperties>
</file>