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F66"/>
    <a:srgbClr val="2361AB"/>
    <a:srgbClr val="FF8822"/>
    <a:srgbClr val="FBC497"/>
    <a:srgbClr val="F7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6192" autoAdjust="0"/>
  </p:normalViewPr>
  <p:slideViewPr>
    <p:cSldViewPr snapToGrid="0">
      <p:cViewPr varScale="1">
        <p:scale>
          <a:sx n="22" d="100"/>
          <a:sy n="22" d="100"/>
        </p:scale>
        <p:origin x="1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7776-C9CC-4EFE-8E34-A2562C00851D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7F3-E693-448C-80C4-C26E993EEF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8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Notes</a:t>
            </a:r>
            <a:r>
              <a:rPr lang="en-CA" baseline="0" dirty="0" smtClean="0"/>
              <a:t> that images can be moved around to suit the needs of your poster information.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C7F3-E693-448C-80C4-C26E993EEF5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85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9" y="1317624"/>
            <a:ext cx="39503352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7" y="7680334"/>
            <a:ext cx="19675478" cy="21724939"/>
          </a:xfrm>
          <a:prstGeom prst="rect">
            <a:avLst/>
          </a:prstGeo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2002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34"/>
            <a:ext cx="19675478" cy="21724939"/>
          </a:xfrm>
          <a:prstGeom prst="rect">
            <a:avLst/>
          </a:prstGeo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2002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29E11-AC51-425B-9220-FAF4847298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5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86429" y="29979936"/>
            <a:ext cx="1024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63" tIns="219431" rIns="438863" bIns="219431" numCol="1" anchor="t" anchorCtr="0" compatLnSpc="1">
            <a:prstTxWarp prst="textNoShape">
              <a:avLst/>
            </a:prstTxWarp>
          </a:bodyPr>
          <a:lstStyle>
            <a:lvl1pPr>
              <a:defRPr sz="709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84" y="29979936"/>
            <a:ext cx="138982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63" tIns="219431" rIns="438863" bIns="219431" numCol="1" anchor="t" anchorCtr="0" compatLnSpc="1">
            <a:prstTxWarp prst="textNoShape">
              <a:avLst/>
            </a:prstTxWarp>
          </a:bodyPr>
          <a:lstStyle>
            <a:lvl1pPr algn="ctr">
              <a:defRPr sz="709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60088" y="29979936"/>
            <a:ext cx="1024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63" tIns="219431" rIns="438863" bIns="219431" numCol="1" anchor="t" anchorCtr="0" compatLnSpc="1">
            <a:prstTxWarp prst="textNoShape">
              <a:avLst/>
            </a:prstTxWarp>
          </a:bodyPr>
          <a:lstStyle>
            <a:lvl1pPr algn="r">
              <a:defRPr sz="709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5DACA9-2489-4634-81C1-29B222CE82D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2pPr>
      <a:lvl3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3pPr>
      <a:lvl4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4pPr>
      <a:lvl5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5pPr>
      <a:lvl6pPr marL="457128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6pPr>
      <a:lvl7pPr marL="914256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7pPr>
      <a:lvl8pPr marL="1371379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8pPr>
      <a:lvl9pPr marL="1828507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9pPr>
    </p:titleStyle>
    <p:bodyStyle>
      <a:lvl1pPr marL="1649150" indent="-1649150" algn="l" defTabSz="4382386" rtl="0" eaLnBrk="0" fontAlgn="base" hangingPunct="0">
        <a:spcBef>
          <a:spcPct val="20000"/>
        </a:spcBef>
        <a:spcAft>
          <a:spcPct val="0"/>
        </a:spcAft>
        <a:buChar char="•"/>
        <a:defRPr sz="15595">
          <a:solidFill>
            <a:schemeClr val="tx1"/>
          </a:solidFill>
          <a:latin typeface="+mn-lt"/>
          <a:ea typeface="+mn-ea"/>
          <a:cs typeface="+mn-cs"/>
        </a:defRPr>
      </a:lvl1pPr>
      <a:lvl2pPr marL="3569717" indent="-1377730" algn="l" defTabSz="4382386" rtl="0" eaLnBrk="0" fontAlgn="base" hangingPunct="0">
        <a:spcBef>
          <a:spcPct val="20000"/>
        </a:spcBef>
        <a:spcAft>
          <a:spcPct val="0"/>
        </a:spcAft>
        <a:buChar char="–"/>
        <a:defRPr sz="12797">
          <a:solidFill>
            <a:schemeClr val="tx1"/>
          </a:solidFill>
          <a:latin typeface="+mn-lt"/>
        </a:defRPr>
      </a:lvl2pPr>
      <a:lvl3pPr marL="5490283" indent="-1107898" algn="l" defTabSz="4382386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682270" indent="-1107898" algn="l" defTabSz="4382386" rtl="0" eaLnBrk="0" fontAlgn="base" hangingPunct="0">
        <a:spcBef>
          <a:spcPct val="20000"/>
        </a:spcBef>
        <a:spcAft>
          <a:spcPct val="0"/>
        </a:spcAft>
        <a:buChar char="–"/>
        <a:defRPr sz="9998">
          <a:solidFill>
            <a:schemeClr val="tx1"/>
          </a:solidFill>
          <a:latin typeface="+mn-lt"/>
        </a:defRPr>
      </a:lvl4pPr>
      <a:lvl5pPr marL="9871085" indent="-1106309" algn="l" defTabSz="4382386" rtl="0" eaLnBrk="0" fontAlgn="base" hangingPunct="0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5pPr>
      <a:lvl6pPr marL="10328208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6pPr>
      <a:lvl7pPr marL="10785336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7pPr>
      <a:lvl8pPr marL="11242464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8pPr>
      <a:lvl9pPr marL="11699592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48"/>
          <p:cNvSpPr>
            <a:spLocks noChangeArrowheads="1"/>
          </p:cNvSpPr>
          <p:nvPr/>
        </p:nvSpPr>
        <p:spPr bwMode="auto">
          <a:xfrm>
            <a:off x="29505533" y="6317117"/>
            <a:ext cx="13824000" cy="258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501">
              <a:solidFill>
                <a:srgbClr val="2361AB"/>
              </a:solidFill>
            </a:endParaRPr>
          </a:p>
        </p:txBody>
      </p:sp>
      <p:sp>
        <p:nvSpPr>
          <p:cNvPr id="43" name="Rectangle 148"/>
          <p:cNvSpPr>
            <a:spLocks noChangeArrowheads="1"/>
          </p:cNvSpPr>
          <p:nvPr/>
        </p:nvSpPr>
        <p:spPr bwMode="auto">
          <a:xfrm>
            <a:off x="15075254" y="6317117"/>
            <a:ext cx="13824000" cy="258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501">
              <a:solidFill>
                <a:srgbClr val="2361AB"/>
              </a:solidFill>
            </a:endParaRPr>
          </a:p>
        </p:txBody>
      </p:sp>
      <p:sp>
        <p:nvSpPr>
          <p:cNvPr id="45" name="Rectangle 148"/>
          <p:cNvSpPr>
            <a:spLocks noChangeArrowheads="1"/>
          </p:cNvSpPr>
          <p:nvPr/>
        </p:nvSpPr>
        <p:spPr bwMode="auto">
          <a:xfrm>
            <a:off x="633480" y="6317117"/>
            <a:ext cx="13824000" cy="258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501">
              <a:solidFill>
                <a:srgbClr val="2361AB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040714" y="6702307"/>
            <a:ext cx="13142261" cy="81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98" b="1" dirty="0"/>
              <a:t>Abstract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Aliquam</a:t>
            </a:r>
            <a:r>
              <a:rPr lang="en-CA" sz="2400" dirty="0">
                <a:solidFill>
                  <a:srgbClr val="000000"/>
                </a:solidFill>
              </a:rPr>
              <a:t> lorem ante,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 in,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feugiat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Phasellus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metus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varius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laoreet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Quisque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rutrum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nisi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Curabitur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ullamcorper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nisi. 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. Maecenas tempus,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condimentum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quam semper libero, sit amet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ipsum. Nam quam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blandit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luctus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pulvinar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hendrerit</a:t>
            </a:r>
            <a:r>
              <a:rPr lang="en-CA" sz="2400" dirty="0">
                <a:solidFill>
                  <a:srgbClr val="000000"/>
                </a:solidFill>
              </a:rPr>
              <a:t> id, lorem. Maecenas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odio</a:t>
            </a:r>
            <a:r>
              <a:rPr lang="en-CA" sz="2400" dirty="0">
                <a:solidFill>
                  <a:srgbClr val="000000"/>
                </a:solidFill>
              </a:rPr>
              <a:t> et ante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 tempus.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vitae </a:t>
            </a:r>
            <a:r>
              <a:rPr lang="en-CA" sz="2400" dirty="0" err="1">
                <a:solidFill>
                  <a:srgbClr val="000000"/>
                </a:solidFill>
              </a:rPr>
              <a:t>sapien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libero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ante.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orci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eros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mauris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nibh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sagittis</a:t>
            </a:r>
            <a:r>
              <a:rPr lang="en-CA" sz="2400" dirty="0">
                <a:solidFill>
                  <a:srgbClr val="000000"/>
                </a:solidFill>
              </a:rPr>
              <a:t> magna.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bibendum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velit</a:t>
            </a:r>
            <a:r>
              <a:rPr lang="en-CA" sz="2400" dirty="0">
                <a:solidFill>
                  <a:srgbClr val="000000"/>
                </a:solidFill>
              </a:rPr>
              <a:t> cursus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040714" y="15618444"/>
            <a:ext cx="13142261" cy="20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1. </a:t>
            </a:r>
            <a:r>
              <a:rPr lang="en-CA" sz="30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15391339" y="22738394"/>
            <a:ext cx="13150080" cy="20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3. </a:t>
            </a:r>
            <a:r>
              <a:rPr lang="en-CA" sz="30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Text Box 681"/>
          <p:cNvSpPr txBox="1">
            <a:spLocks noChangeArrowheads="1"/>
          </p:cNvSpPr>
          <p:nvPr/>
        </p:nvSpPr>
        <p:spPr bwMode="auto">
          <a:xfrm>
            <a:off x="15387178" y="6704338"/>
            <a:ext cx="13150080" cy="42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2. </a:t>
            </a:r>
            <a:r>
              <a:rPr lang="en-CA" sz="30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	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1691868" y="28056048"/>
            <a:ext cx="11861016" cy="23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Aliquam</a:t>
            </a:r>
            <a:r>
              <a:rPr lang="en-CA" sz="2400" dirty="0">
                <a:solidFill>
                  <a:srgbClr val="000000"/>
                </a:solidFill>
              </a:rPr>
              <a:t> lorem ante,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 in,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feugiat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Phasellus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metus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varius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laoreet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Quisque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rutrum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29842493" y="6702310"/>
            <a:ext cx="13150080" cy="49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5. </a:t>
            </a:r>
            <a:r>
              <a:rPr lang="en-CA" sz="2880" dirty="0">
                <a:solidFill>
                  <a:srgbClr val="000000"/>
                </a:solidFill>
              </a:rPr>
              <a:t>Nam </a:t>
            </a:r>
            <a:r>
              <a:rPr lang="en-CA" sz="2880" dirty="0" err="1">
                <a:solidFill>
                  <a:srgbClr val="000000"/>
                </a:solidFill>
              </a:rPr>
              <a:t>eget</a:t>
            </a:r>
            <a:r>
              <a:rPr lang="en-CA" sz="2880" dirty="0">
                <a:solidFill>
                  <a:srgbClr val="000000"/>
                </a:solidFill>
              </a:rPr>
              <a:t> dui. </a:t>
            </a:r>
            <a:r>
              <a:rPr lang="en-CA" sz="2880" dirty="0" err="1">
                <a:solidFill>
                  <a:srgbClr val="000000"/>
                </a:solidFill>
              </a:rPr>
              <a:t>Etiam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rhoncus</a:t>
            </a:r>
            <a:r>
              <a:rPr lang="en-CA" sz="2880" dirty="0">
                <a:solidFill>
                  <a:srgbClr val="000000"/>
                </a:solidFill>
              </a:rPr>
              <a:t>. Maecenas tempus, </a:t>
            </a:r>
            <a:r>
              <a:rPr lang="en-CA" sz="2880" dirty="0" err="1">
                <a:solidFill>
                  <a:srgbClr val="000000"/>
                </a:solidFill>
              </a:rPr>
              <a:t>tellus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eget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condimentum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rhoncus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sem</a:t>
            </a:r>
            <a:r>
              <a:rPr lang="en-CA" sz="2880" dirty="0">
                <a:solidFill>
                  <a:srgbClr val="000000"/>
                </a:solidFill>
              </a:rPr>
              <a:t> quam semper libero, sit amet </a:t>
            </a:r>
            <a:r>
              <a:rPr lang="en-CA" sz="2880" dirty="0" err="1">
                <a:solidFill>
                  <a:srgbClr val="000000"/>
                </a:solidFill>
              </a:rPr>
              <a:t>adipiscing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sem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neque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sed</a:t>
            </a:r>
            <a:r>
              <a:rPr lang="en-CA" sz="2880" dirty="0">
                <a:solidFill>
                  <a:srgbClr val="000000"/>
                </a:solidFill>
              </a:rPr>
              <a:t> ipsum. Nam quam </a:t>
            </a:r>
            <a:r>
              <a:rPr lang="en-CA" sz="2880" dirty="0" err="1">
                <a:solidFill>
                  <a:srgbClr val="000000"/>
                </a:solidFill>
              </a:rPr>
              <a:t>nunc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blandit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vel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luctus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pulvinar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hendrerit</a:t>
            </a:r>
            <a:r>
              <a:rPr lang="en-CA" sz="2880" dirty="0">
                <a:solidFill>
                  <a:srgbClr val="000000"/>
                </a:solidFill>
              </a:rPr>
              <a:t> id, lorem. Maecenas </a:t>
            </a:r>
            <a:r>
              <a:rPr lang="en-CA" sz="2880" dirty="0" err="1">
                <a:solidFill>
                  <a:srgbClr val="000000"/>
                </a:solidFill>
              </a:rPr>
              <a:t>nec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odio</a:t>
            </a:r>
            <a:r>
              <a:rPr lang="en-CA" sz="2880" dirty="0">
                <a:solidFill>
                  <a:srgbClr val="000000"/>
                </a:solidFill>
              </a:rPr>
              <a:t> et ante </a:t>
            </a:r>
            <a:r>
              <a:rPr lang="en-CA" sz="2880" dirty="0" err="1">
                <a:solidFill>
                  <a:srgbClr val="000000"/>
                </a:solidFill>
              </a:rPr>
              <a:t>tincidunt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0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. Maecenas tempus,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condimentum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quam semper libero, sit amet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ipsum. Nam quam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blandit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luctus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pulvinar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hendrerit</a:t>
            </a:r>
            <a:r>
              <a:rPr lang="en-CA" sz="2400" dirty="0">
                <a:solidFill>
                  <a:srgbClr val="000000"/>
                </a:solidFill>
              </a:rPr>
              <a:t> id, lorem. Maecenas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odio</a:t>
            </a:r>
            <a:r>
              <a:rPr lang="en-CA" sz="2400" dirty="0">
                <a:solidFill>
                  <a:srgbClr val="000000"/>
                </a:solidFill>
              </a:rPr>
              <a:t> et ante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 tempus.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vitae </a:t>
            </a:r>
            <a:r>
              <a:rPr lang="en-CA" sz="2400" dirty="0" err="1">
                <a:solidFill>
                  <a:srgbClr val="000000"/>
                </a:solidFill>
              </a:rPr>
              <a:t>sapien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libero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ante.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orci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eros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mauris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nibh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sagittis</a:t>
            </a:r>
            <a:r>
              <a:rPr lang="en-CA" sz="2400" dirty="0">
                <a:solidFill>
                  <a:srgbClr val="000000"/>
                </a:solidFill>
              </a:rPr>
              <a:t> magna.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bibendum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velit</a:t>
            </a:r>
            <a:r>
              <a:rPr lang="en-CA" sz="2400" dirty="0">
                <a:solidFill>
                  <a:srgbClr val="000000"/>
                </a:solidFill>
              </a:rPr>
              <a:t> cursus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3" name="Text Box 492"/>
          <p:cNvSpPr txBox="1">
            <a:spLocks noChangeArrowheads="1"/>
          </p:cNvSpPr>
          <p:nvPr/>
        </p:nvSpPr>
        <p:spPr bwMode="auto">
          <a:xfrm>
            <a:off x="29842493" y="25760842"/>
            <a:ext cx="13150080" cy="29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98" b="1" dirty="0"/>
              <a:t>Conclusion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. Maecenas tempus,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condimentum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quam semper libero, sit amet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ipsum. Nam quam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blandit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luctus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pulvinar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hendrerit</a:t>
            </a:r>
            <a:r>
              <a:rPr lang="en-CA" sz="2400" dirty="0">
                <a:solidFill>
                  <a:srgbClr val="000000"/>
                </a:solidFill>
              </a:rPr>
              <a:t> id, lorem. Maecenas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odio</a:t>
            </a:r>
            <a:r>
              <a:rPr lang="en-CA" sz="2400" dirty="0">
                <a:solidFill>
                  <a:srgbClr val="000000"/>
                </a:solidFill>
              </a:rPr>
              <a:t> et ante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 tempus.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vitae </a:t>
            </a:r>
            <a:r>
              <a:rPr lang="en-CA" sz="2400" dirty="0" err="1">
                <a:solidFill>
                  <a:srgbClr val="000000"/>
                </a:solidFill>
              </a:rPr>
              <a:t>sapien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libero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ante.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orci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eros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mauris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nibh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sagittis</a:t>
            </a:r>
            <a:r>
              <a:rPr lang="en-CA" sz="2400" dirty="0">
                <a:solidFill>
                  <a:srgbClr val="000000"/>
                </a:solidFill>
              </a:rPr>
              <a:t> magna.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bibendum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velit</a:t>
            </a:r>
            <a:r>
              <a:rPr lang="en-CA" sz="2400" dirty="0">
                <a:solidFill>
                  <a:srgbClr val="000000"/>
                </a:solidFill>
              </a:rPr>
              <a:t> cursus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  <a:endParaRPr lang="en-CA" altLang="en-US" sz="499" dirty="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5404458" y="22387944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32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005998" y="15217402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32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5404458" y="25140744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32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29831712" y="25453853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32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 Box 492"/>
          <p:cNvSpPr txBox="1">
            <a:spLocks noChangeArrowheads="1"/>
          </p:cNvSpPr>
          <p:nvPr/>
        </p:nvSpPr>
        <p:spPr bwMode="auto">
          <a:xfrm>
            <a:off x="29842495" y="29315736"/>
            <a:ext cx="5632853" cy="25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98" b="1" dirty="0"/>
              <a:t>Acknowledgements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Maecenas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CA" altLang="en-US" sz="499" dirty="0">
              <a:solidFill>
                <a:srgbClr val="0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29864544" y="29049475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32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1650614" y="18245038"/>
            <a:ext cx="11889658" cy="9545851"/>
            <a:chOff x="862493" y="4049560"/>
            <a:chExt cx="2477012" cy="1988719"/>
          </a:xfrm>
        </p:grpSpPr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862493" y="4049560"/>
              <a:ext cx="1191834" cy="11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1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77" y="4235365"/>
              <a:ext cx="1201722" cy="180291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3000"/>
                      </a14:imgEffect>
                      <a14:imgEffect>
                        <a14:brightnessContrast bright="35000" contras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783" y="4235365"/>
              <a:ext cx="1201722" cy="180291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2141704" y="4049561"/>
              <a:ext cx="1191834" cy="11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459015" y="11535931"/>
            <a:ext cx="6884899" cy="7293379"/>
            <a:chOff x="5369628" y="2403319"/>
            <a:chExt cx="1434354" cy="151945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5369628" y="2548184"/>
              <a:ext cx="1434354" cy="1374589"/>
            </a:xfrm>
            <a:prstGeom prst="rect">
              <a:avLst/>
            </a:prstGeom>
          </p:spPr>
        </p:pic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5369628" y="2403319"/>
              <a:ext cx="1434354" cy="11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3</a:t>
              </a:r>
            </a:p>
          </p:txBody>
        </p: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18459017" y="19127501"/>
            <a:ext cx="6884904" cy="23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15387178" y="25516095"/>
            <a:ext cx="13150080" cy="48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3000" dirty="0">
                <a:solidFill>
                  <a:srgbClr val="000000"/>
                </a:solidFill>
              </a:rPr>
              <a:t>4. 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CA" sz="3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Aliquam</a:t>
            </a:r>
            <a:r>
              <a:rPr lang="en-CA" sz="2400" dirty="0">
                <a:solidFill>
                  <a:srgbClr val="000000"/>
                </a:solidFill>
              </a:rPr>
              <a:t> lorem ante,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 in,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feugiat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Phasellus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metus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varius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laoreet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Quisque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rutrum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CA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9663875" y="11460747"/>
            <a:ext cx="13500682" cy="13503998"/>
            <a:chOff x="6145138" y="2387655"/>
            <a:chExt cx="2880000" cy="288070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6163600" y="2536889"/>
              <a:ext cx="1404000" cy="13455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7604299" y="2536889"/>
              <a:ext cx="1404000" cy="13455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6163600" y="3916832"/>
              <a:ext cx="1404000" cy="13455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7604299" y="3922863"/>
              <a:ext cx="1404000" cy="1345500"/>
            </a:xfrm>
            <a:prstGeom prst="rect">
              <a:avLst/>
            </a:prstGeom>
          </p:spPr>
        </p:pic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6145138" y="2387655"/>
              <a:ext cx="2880000" cy="11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" y="-16043"/>
            <a:ext cx="6322212" cy="5296609"/>
          </a:xfrm>
          <a:prstGeom prst="rect">
            <a:avLst/>
          </a:prstGeom>
        </p:spPr>
      </p:pic>
      <p:pic>
        <p:nvPicPr>
          <p:cNvPr id="80" name="Picture 2" descr="Image result for UBC logo Narr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107" y="30324506"/>
            <a:ext cx="7113441" cy="14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6855672" y="1754467"/>
            <a:ext cx="3646753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Aenean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commodo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ligula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eget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dolor natoque penatibus et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magnis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dis parturient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montes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nascetur</a:t>
            </a:r>
            <a:endParaRPr lang="en-CA" sz="768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6855672" y="4380115"/>
            <a:ext cx="36467530" cy="16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marL="509588" indent="-3683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Donec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Pede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J.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Aliquam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L.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(1,4)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Pede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J.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(4)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Aenean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V. 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Wasser, W.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Lorem, D.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(1,2,4)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E.M.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(1,2,3)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n-US" altLang="en-US" sz="3202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3202" i="1" dirty="0">
                <a:solidFill>
                  <a:schemeClr val="bg1"/>
                </a:solidFill>
                <a:latin typeface="Calibri" panose="020F0502020204030204" pitchFamily="34" charset="0"/>
              </a:rPr>
              <a:t>(1)Centre for Molecular Medicine and Therapeutics, BC Children’s Hospital, Vancouver, BC, Canada; (2)Dept. of Medical Genetics, University of British Columbia, Vancouver, British Columbia, Canada;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2" i="1" dirty="0">
                <a:solidFill>
                  <a:schemeClr val="bg1"/>
                </a:solidFill>
                <a:latin typeface="Calibri" panose="020F0502020204030204" pitchFamily="34" charset="0"/>
              </a:rPr>
              <a:t>(3)Dept. of Psychiatry, UBC; (4)Dept. of Anatomy and Neurobiology, Boston University, Boston, USA</a:t>
            </a:r>
          </a:p>
        </p:txBody>
      </p:sp>
      <p:cxnSp>
        <p:nvCxnSpPr>
          <p:cNvPr id="84" name="Straight Connector 83"/>
          <p:cNvCxnSpPr/>
          <p:nvPr/>
        </p:nvCxnSpPr>
        <p:spPr bwMode="auto">
          <a:xfrm flipV="1">
            <a:off x="7000056" y="4259869"/>
            <a:ext cx="36323146" cy="882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232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1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30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30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1220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 Bhangu</dc:creator>
  <cp:lastModifiedBy>Stephanie Dunn</cp:lastModifiedBy>
  <cp:revision>45</cp:revision>
  <dcterms:created xsi:type="dcterms:W3CDTF">2017-01-06T19:30:27Z</dcterms:created>
  <dcterms:modified xsi:type="dcterms:W3CDTF">2018-11-07T23:19:49Z</dcterms:modified>
</cp:coreProperties>
</file>